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7" r:id="rId2"/>
    <p:sldId id="258" r:id="rId3"/>
    <p:sldId id="259" r:id="rId4"/>
    <p:sldId id="260" r:id="rId5"/>
    <p:sldId id="261" r:id="rId6"/>
    <p:sldId id="263" r:id="rId7"/>
    <p:sldId id="262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706" autoAdjust="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28.09.2014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28.09.2014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28.09.2014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28.09.2014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28.09.2014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28.09.2014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28.09.2014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28.09.2014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28.09.2014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28.09.2014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28.09.2014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28.09.2014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14" name="chimes.wav"/>
          </p:stSnd>
        </p:sndAc>
      </p:transition>
    </mc:Choice>
    <mc:Fallback>
      <p:transition spd="slow">
        <p:checker/>
        <p:sndAc>
          <p:stSnd>
            <p:snd r:embed="rId1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AND16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257800" y="3886200"/>
            <a:ext cx="38862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1706737" y="1941791"/>
            <a:ext cx="2706190" cy="22929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500" dirty="0" smtClean="0">
                <a:solidFill>
                  <a:srgbClr val="FF0000"/>
                </a:solidFill>
                <a:latin typeface="Hand writing Mutlu" pitchFamily="2" charset="0"/>
              </a:rPr>
              <a:t>e</a:t>
            </a:r>
            <a:r>
              <a:rPr lang="tr-TR" sz="12500" dirty="0" smtClean="0">
                <a:latin typeface="Hand writing Mutlu" pitchFamily="2" charset="0"/>
              </a:rPr>
              <a:t> </a:t>
            </a:r>
            <a:r>
              <a:rPr lang="tr-TR" dirty="0" smtClean="0"/>
              <a:t>                    </a:t>
            </a:r>
          </a:p>
          <a:p>
            <a:r>
              <a:rPr lang="tr-TR" dirty="0" smtClean="0"/>
              <a:t>             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5257800" y="2080291"/>
            <a:ext cx="718466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500" dirty="0" smtClean="0">
                <a:solidFill>
                  <a:srgbClr val="FF0000"/>
                </a:solidFill>
                <a:latin typeface="Hand writing Mutlu" pitchFamily="2" charset="0"/>
              </a:rPr>
              <a:t>l</a:t>
            </a:r>
            <a:endParaRPr lang="tr-TR" sz="125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3077313" y="4744299"/>
            <a:ext cx="137890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500" dirty="0" smtClean="0">
                <a:solidFill>
                  <a:srgbClr val="FF0000"/>
                </a:solidFill>
                <a:latin typeface="Hand writing Mutlu" pitchFamily="2" charset="0"/>
              </a:rPr>
              <a:t>el</a:t>
            </a:r>
            <a:endParaRPr lang="tr-TR" sz="125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cxnSp>
        <p:nvCxnSpPr>
          <p:cNvPr id="8" name="Düz Ok Bağlayıcısı 7"/>
          <p:cNvCxnSpPr/>
          <p:nvPr/>
        </p:nvCxnSpPr>
        <p:spPr>
          <a:xfrm flipH="1">
            <a:off x="4206731" y="3448155"/>
            <a:ext cx="1079313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>
            <a:off x="2051720" y="3376147"/>
            <a:ext cx="1584176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53556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4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23528" y="2093947"/>
            <a:ext cx="311014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E</a:t>
            </a:r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endParaRPr lang="tr-TR" sz="1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6012160" y="2093946"/>
            <a:ext cx="2677336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al.</a:t>
            </a:r>
            <a:endParaRPr lang="tr-TR" sz="15000" dirty="0">
              <a:latin typeface="Hand writing Mutlu" pitchFamily="2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0132" y="2453224"/>
            <a:ext cx="1824523" cy="1398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339752" y="4494603"/>
            <a:ext cx="4344459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Lale</a:t>
            </a:r>
            <a:endParaRPr lang="tr-TR" sz="15000" dirty="0">
              <a:latin typeface="Hand writing Mutlu" pitchFamily="2" charset="0"/>
            </a:endParaRPr>
          </a:p>
        </p:txBody>
      </p:sp>
      <p:sp>
        <p:nvSpPr>
          <p:cNvPr id="5" name="Aşağı Ok 4"/>
          <p:cNvSpPr/>
          <p:nvPr/>
        </p:nvSpPr>
        <p:spPr>
          <a:xfrm>
            <a:off x="4644007" y="4005064"/>
            <a:ext cx="228386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09298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4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508519" y="1699673"/>
            <a:ext cx="218521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0" dirty="0" smtClean="0">
                <a:latin typeface="Hand writing Mutlu" pitchFamily="2" charset="0"/>
              </a:rPr>
              <a:t>Ela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2693733" y="1668895"/>
            <a:ext cx="3009157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0" dirty="0" smtClean="0">
                <a:solidFill>
                  <a:srgbClr val="FF0000"/>
                </a:solidFill>
                <a:latin typeface="Hand writing Mutlu" pitchFamily="2" charset="0"/>
              </a:rPr>
              <a:t>Lale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5710205" y="1668895"/>
            <a:ext cx="351410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0" dirty="0" smtClean="0">
                <a:latin typeface="Hand writing Mutlu" pitchFamily="2" charset="0"/>
              </a:rPr>
              <a:t>el ele</a:t>
            </a:r>
            <a:r>
              <a:rPr lang="tr-TR" sz="10000" dirty="0" smtClean="0"/>
              <a:t>.</a:t>
            </a:r>
            <a:endParaRPr lang="tr-TR" sz="100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508519" y="3251445"/>
            <a:ext cx="352532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0" dirty="0" smtClean="0">
                <a:solidFill>
                  <a:srgbClr val="FF0000"/>
                </a:solidFill>
                <a:latin typeface="Hand writing Mutlu" pitchFamily="2" charset="0"/>
              </a:rPr>
              <a:t>Lale</a:t>
            </a:r>
            <a:r>
              <a:rPr lang="tr-TR" sz="10000" dirty="0" smtClean="0">
                <a:latin typeface="Hand writing Mutlu" pitchFamily="2" charset="0"/>
              </a:rPr>
              <a:t> </a:t>
            </a:r>
            <a:endParaRPr lang="tr-TR" sz="10000" dirty="0">
              <a:latin typeface="Hand writing Mutlu" pitchFamily="2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35553" y="3330889"/>
            <a:ext cx="1396487" cy="1401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5270123" y="3445611"/>
            <a:ext cx="1846980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0" dirty="0" smtClean="0">
                <a:latin typeface="Hand writing Mutlu" pitchFamily="2" charset="0"/>
              </a:rPr>
              <a:t>al.</a:t>
            </a:r>
            <a:endParaRPr lang="tr-TR" sz="10000" dirty="0">
              <a:latin typeface="Hand writing Mutlu" pitchFamily="2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0" y="4888522"/>
            <a:ext cx="213552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0" dirty="0" smtClean="0">
                <a:latin typeface="Hand writing Mutlu" pitchFamily="2" charset="0"/>
              </a:rPr>
              <a:t>Ela</a:t>
            </a:r>
            <a:endParaRPr lang="tr-TR" sz="10000" dirty="0">
              <a:latin typeface="Hand writing Mutlu" pitchFamily="2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1607309" y="4864985"/>
            <a:ext cx="357501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0" dirty="0" smtClean="0">
                <a:latin typeface="Hand writing Mutlu" pitchFamily="2" charset="0"/>
              </a:rPr>
              <a:t> </a:t>
            </a:r>
            <a:r>
              <a:rPr lang="tr-TR" sz="10000" dirty="0" smtClean="0">
                <a:solidFill>
                  <a:srgbClr val="FF0000"/>
                </a:solidFill>
                <a:latin typeface="Hand writing Mutlu" pitchFamily="2" charset="0"/>
              </a:rPr>
              <a:t>Lale</a:t>
            </a: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66905" y="5042368"/>
            <a:ext cx="1112221" cy="1115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4068" y="5016277"/>
            <a:ext cx="1771197" cy="132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Metin kutusu 10"/>
          <p:cNvSpPr txBox="1"/>
          <p:nvPr/>
        </p:nvSpPr>
        <p:spPr>
          <a:xfrm>
            <a:off x="8495162" y="4784726"/>
            <a:ext cx="508473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0000" dirty="0" smtClean="0"/>
              <a:t>.</a:t>
            </a:r>
            <a:endParaRPr lang="tr-TR" sz="10000" dirty="0"/>
          </a:p>
        </p:txBody>
      </p:sp>
    </p:spTree>
    <p:extLst>
      <p:ext uri="{BB962C8B-B14F-4D97-AF65-F5344CB8AC3E}">
        <p14:creationId xmlns:p14="http://schemas.microsoft.com/office/powerpoint/2010/main" xmlns="" val="4131793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5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475656" y="1951791"/>
            <a:ext cx="137890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500" dirty="0" smtClean="0">
                <a:solidFill>
                  <a:srgbClr val="FF0000"/>
                </a:solidFill>
                <a:latin typeface="Hand writing Mutlu" pitchFamily="2" charset="0"/>
              </a:rPr>
              <a:t>el</a:t>
            </a:r>
            <a:endParaRPr lang="tr-TR" sz="125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5858647" y="1965275"/>
            <a:ext cx="845103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500" dirty="0" smtClean="0">
                <a:solidFill>
                  <a:srgbClr val="FF0000"/>
                </a:solidFill>
                <a:latin typeface="Hand writing Mutlu" pitchFamily="2" charset="0"/>
              </a:rPr>
              <a:t>e</a:t>
            </a:r>
            <a:endParaRPr lang="tr-TR" sz="125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2987824" y="4437112"/>
            <a:ext cx="2039341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500" dirty="0" smtClean="0">
                <a:solidFill>
                  <a:srgbClr val="FF0000"/>
                </a:solidFill>
                <a:latin typeface="Hand writing Mutlu" pitchFamily="2" charset="0"/>
              </a:rPr>
              <a:t>e</a:t>
            </a:r>
            <a:r>
              <a:rPr lang="tr-TR" sz="12500" dirty="0" smtClean="0">
                <a:latin typeface="Hand writing Mutlu" pitchFamily="2" charset="0"/>
              </a:rPr>
              <a:t>le</a:t>
            </a:r>
            <a:endParaRPr lang="tr-TR" sz="12500" dirty="0">
              <a:latin typeface="Hand writing Mutlu" pitchFamily="2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822093" y="3392996"/>
            <a:ext cx="1029827" cy="10441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>
            <a:endCxn id="4" idx="0"/>
          </p:cNvCxnSpPr>
          <p:nvPr/>
        </p:nvCxnSpPr>
        <p:spPr>
          <a:xfrm flipH="1">
            <a:off x="4007495" y="3429000"/>
            <a:ext cx="1851152" cy="1008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20684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320535" y="1484784"/>
            <a:ext cx="3816424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500" dirty="0" smtClean="0">
                <a:latin typeface="Hand writing Mutlu" pitchFamily="2" charset="0"/>
              </a:rPr>
              <a:t> e-</a:t>
            </a:r>
            <a:r>
              <a:rPr lang="tr-TR" sz="12500" dirty="0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endParaRPr lang="tr-TR" sz="125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3419872" y="4149080"/>
            <a:ext cx="1617751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endParaRPr lang="tr-TR" sz="1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7078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encrypted-tbn1.gstatic.com/images?q=tbn:ANd9GcTH1QwX4XJHFuh0D2kqRP73qBa2YC121LaIxcItoatt8bNWRmM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28799"/>
            <a:ext cx="6157647" cy="25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1115616" y="5013176"/>
            <a:ext cx="3365024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500" dirty="0" smtClean="0">
                <a:solidFill>
                  <a:srgbClr val="FF0000"/>
                </a:solidFill>
                <a:latin typeface="Hand writing Mutlu" pitchFamily="2" charset="0"/>
              </a:rPr>
              <a:t>  El</a:t>
            </a:r>
            <a:r>
              <a:rPr lang="tr-TR" sz="12500" dirty="0" smtClean="0"/>
              <a:t> </a:t>
            </a:r>
            <a:endParaRPr lang="tr-TR" sz="125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3066791" y="5177077"/>
            <a:ext cx="3977371" cy="201593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500" dirty="0" smtClean="0">
                <a:solidFill>
                  <a:schemeClr val="tx2"/>
                </a:solidFill>
                <a:latin typeface="Hand writing Mutlu" pitchFamily="2" charset="0"/>
              </a:rPr>
              <a:t>  ele</a:t>
            </a:r>
            <a:r>
              <a:rPr lang="tr-TR" sz="12500" dirty="0" smtClean="0">
                <a:latin typeface="Hand writing Mutlu" pitchFamily="2" charset="0"/>
              </a:rPr>
              <a:t>.</a:t>
            </a:r>
            <a:endParaRPr lang="tr-TR" sz="12500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1225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4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878329" y="1676415"/>
            <a:ext cx="1407758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>
                <a:latin typeface="Hand writing Mutlu" pitchFamily="2" charset="0"/>
              </a:rPr>
              <a:t>a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4701981" y="1676414"/>
            <a:ext cx="1673856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 l</a:t>
            </a:r>
            <a:endParaRPr lang="tr-TR" sz="15000" dirty="0">
              <a:latin typeface="Hand writing Mutlu" pitchFamily="2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3264205" y="4122470"/>
            <a:ext cx="2048959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al</a:t>
            </a:r>
            <a:endParaRPr lang="tr-TR" sz="1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>
            <a:off x="2699792" y="3429000"/>
            <a:ext cx="1008112" cy="12241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4067944" y="3284984"/>
            <a:ext cx="1584176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70803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051720" y="1772816"/>
            <a:ext cx="4120039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 a</a:t>
            </a:r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endParaRPr lang="tr-TR" sz="1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6" name="Aşağı Ok 5"/>
          <p:cNvSpPr/>
          <p:nvPr/>
        </p:nvSpPr>
        <p:spPr>
          <a:xfrm>
            <a:off x="5039785" y="3717032"/>
            <a:ext cx="144016" cy="67246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3901689" y="4457343"/>
            <a:ext cx="2048959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endParaRPr lang="tr-TR" sz="1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0358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3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628800"/>
            <a:ext cx="4680520" cy="2671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1623305" y="4581128"/>
            <a:ext cx="2093843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 E</a:t>
            </a:r>
            <a:endParaRPr lang="tr-TR" sz="15000" dirty="0">
              <a:latin typeface="Hand writing Mutlu" pitchFamily="2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3403415" y="4653136"/>
            <a:ext cx="2048959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endParaRPr lang="tr-TR" sz="1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7479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4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366817"/>
            <a:ext cx="1431602" cy="1431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11560" y="2996952"/>
            <a:ext cx="3110147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Ela</a:t>
            </a:r>
            <a:endParaRPr lang="tr-TR" sz="15000" dirty="0">
              <a:latin typeface="Hand writing Mutlu" pitchFamily="2" charset="0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5868144" y="2882289"/>
            <a:ext cx="2677336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al.</a:t>
            </a:r>
            <a:endParaRPr lang="tr-TR" sz="15000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8363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4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384800"/>
            <a:ext cx="3600399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827584" y="3933056"/>
            <a:ext cx="3744936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latin typeface="Hand writing Mutlu" pitchFamily="2" charset="0"/>
              </a:rPr>
              <a:t>  la</a:t>
            </a:r>
            <a:endParaRPr lang="tr-TR" sz="15000" dirty="0">
              <a:latin typeface="Hand writing Mutlu" pitchFamily="2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4211960" y="3961509"/>
            <a:ext cx="1617751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5000" dirty="0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endParaRPr lang="tr-TR" sz="150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1128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  <p:sndAc>
          <p:stSnd>
            <p:snd r:embed="rId4" name="chimes.wav"/>
          </p:stSnd>
        </p:sndAc>
      </p:transition>
    </mc:Choice>
    <mc:Fallback>
      <p:transition spd="slow">
        <p:checker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116</TotalTime>
  <Words>47</Words>
  <Application>Microsoft Office PowerPoint</Application>
  <PresentationFormat>Ekran Gösterisi (4:3)</PresentationFormat>
  <Paragraphs>33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Dalga Biçimi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1-G SINIFI ÇALIŞMALARI</dc:title>
  <dc:creator>silver</dc:creator>
  <cp:lastModifiedBy>KEMAL</cp:lastModifiedBy>
  <cp:revision>16</cp:revision>
  <dcterms:created xsi:type="dcterms:W3CDTF">2013-10-31T22:09:08Z</dcterms:created>
  <dcterms:modified xsi:type="dcterms:W3CDTF">2014-09-28T20:03:46Z</dcterms:modified>
</cp:coreProperties>
</file>